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viewProps" Target="view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presProps" Target="presProps.xml" /><Relationship Id="rId5" Type="http://schemas.openxmlformats.org/officeDocument/2006/relationships/slide" Target="slides/slide4.xml" /><Relationship Id="rId10" Type="http://schemas.openxmlformats.org/officeDocument/2006/relationships/notesMaster" Target="notesMasters/notesMaster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ableStyles" Target="tableStyle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7494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 /><Relationship Id="rId1" Type="http://schemas.openxmlformats.org/officeDocument/2006/relationships/slideLayout" Target="../slideLayouts/slideLayout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1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Earthquake Prediction Model using Python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Learn how to develop an advanced earthquake prediction model using Python. Discover the importance of prediction, explore existing methods, and overcome their limitations.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Introduction and Background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Understand the significance of earthquake prediction and the challenges it presents. Explore the limitations of existing prediction methods.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Collection and Preprocessing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Discover various sources of earthquake data and learn how to handle missing or incomplete data, ensuring accurate predictions.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6319599" y="3245525"/>
            <a:ext cx="4792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Feature Selection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27315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Identify the key features essential for earthquake prediction. Unearth relevant patterns using data exploration and visualization techniques.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4634270"/>
            <a:ext cx="4792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Model Development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566189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Choose the most suitable algorithm for earthquake prediction and train the model to achieve optimal performance. Evaluate its effectiveness.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6319599" y="3067883"/>
            <a:ext cx="5356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Performance Metrics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Evaluate the accuracy and effectiveness of the developed model. Compare its performance with existing methods to showcase its superiority.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3245525"/>
            <a:ext cx="7330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Limitations and Challenges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27315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Uncover potential challenges and limitations of the model. Address the uncertainties and complexities involved in earthquake prediction.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 and Future Directions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Summarize the findings and performance of the earthquake prediction model. Explore opportunities for improvement and future research.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199</Words>
  <Application>Microsoft Office PowerPoint</Application>
  <PresentationFormat>Custom</PresentationFormat>
  <Paragraphs>24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Poornima Pandian</cp:lastModifiedBy>
  <cp:revision>3</cp:revision>
  <dcterms:created xsi:type="dcterms:W3CDTF">2023-10-18T07:01:38Z</dcterms:created>
  <dcterms:modified xsi:type="dcterms:W3CDTF">2023-10-18T08:57:45Z</dcterms:modified>
</cp:coreProperties>
</file>